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7" r:id="rId3"/>
    <p:sldId id="257" r:id="rId4"/>
    <p:sldId id="286" r:id="rId5"/>
    <p:sldId id="258" r:id="rId6"/>
    <p:sldId id="260" r:id="rId7"/>
    <p:sldId id="259" r:id="rId8"/>
    <p:sldId id="264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4FB7B-E92B-418B-9C8C-03B364983920}" v="3" dt="2020-12-10T18:12:2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't Hooft" userId="249f3fe28535d504" providerId="LiveId" clId="{C634FB7B-E92B-418B-9C8C-03B364983920}"/>
    <pc:docChg chg="undo custSel mod addSld modSld">
      <pc:chgData name="Verena 't Hooft" userId="249f3fe28535d504" providerId="LiveId" clId="{C634FB7B-E92B-418B-9C8C-03B364983920}" dt="2020-12-11T09:52:38.546" v="181" actId="1076"/>
      <pc:docMkLst>
        <pc:docMk/>
      </pc:docMkLst>
      <pc:sldChg chg="modSp mod">
        <pc:chgData name="Verena 't Hooft" userId="249f3fe28535d504" providerId="LiveId" clId="{C634FB7B-E92B-418B-9C8C-03B364983920}" dt="2020-12-11T09:52:38.546" v="181" actId="1076"/>
        <pc:sldMkLst>
          <pc:docMk/>
          <pc:sldMk cId="4260736281" sldId="256"/>
        </pc:sldMkLst>
        <pc:spChg chg="mod">
          <ac:chgData name="Verena 't Hooft" userId="249f3fe28535d504" providerId="LiveId" clId="{C634FB7B-E92B-418B-9C8C-03B364983920}" dt="2020-12-11T09:52:38.546" v="181" actId="1076"/>
          <ac:spMkLst>
            <pc:docMk/>
            <pc:sldMk cId="4260736281" sldId="256"/>
            <ac:spMk id="2" creationId="{E1B57570-4C30-4363-A3FA-5E0C3D64D922}"/>
          </ac:spMkLst>
        </pc:spChg>
        <pc:picChg chg="mod">
          <ac:chgData name="Verena 't Hooft" userId="249f3fe28535d504" providerId="LiveId" clId="{C634FB7B-E92B-418B-9C8C-03B364983920}" dt="2020-12-11T09:52:31.415" v="180" actId="1076"/>
          <ac:picMkLst>
            <pc:docMk/>
            <pc:sldMk cId="4260736281" sldId="256"/>
            <ac:picMk id="3" creationId="{A29C7A2F-7C38-4B41-96FE-32442AE30028}"/>
          </ac:picMkLst>
        </pc:picChg>
      </pc:sldChg>
      <pc:sldChg chg="modSp mod">
        <pc:chgData name="Verena 't Hooft" userId="249f3fe28535d504" providerId="LiveId" clId="{C634FB7B-E92B-418B-9C8C-03B364983920}" dt="2020-12-11T09:29:04.640" v="119" actId="1076"/>
        <pc:sldMkLst>
          <pc:docMk/>
          <pc:sldMk cId="1383970565" sldId="267"/>
        </pc:sldMkLst>
        <pc:spChg chg="mod">
          <ac:chgData name="Verena 't Hooft" userId="249f3fe28535d504" providerId="LiveId" clId="{C634FB7B-E92B-418B-9C8C-03B364983920}" dt="2020-12-11T09:28:01.536" v="107" actId="207"/>
          <ac:spMkLst>
            <pc:docMk/>
            <pc:sldMk cId="1383970565" sldId="267"/>
            <ac:spMk id="5" creationId="{00000000-0000-0000-0000-000000000000}"/>
          </ac:spMkLst>
        </pc:spChg>
        <pc:spChg chg="mod">
          <ac:chgData name="Verena 't Hooft" userId="249f3fe28535d504" providerId="LiveId" clId="{C634FB7B-E92B-418B-9C8C-03B364983920}" dt="2020-12-11T09:28:51.111" v="116" actId="20577"/>
          <ac:spMkLst>
            <pc:docMk/>
            <pc:sldMk cId="1383970565" sldId="267"/>
            <ac:spMk id="17" creationId="{3F15C2F3-0D7E-4287-8564-1633677CB18C}"/>
          </ac:spMkLst>
        </pc:spChg>
        <pc:picChg chg="mod modCrop">
          <ac:chgData name="Verena 't Hooft" userId="249f3fe28535d504" providerId="LiveId" clId="{C634FB7B-E92B-418B-9C8C-03B364983920}" dt="2020-12-11T09:29:04.640" v="119" actId="1076"/>
          <ac:picMkLst>
            <pc:docMk/>
            <pc:sldMk cId="1383970565" sldId="267"/>
            <ac:picMk id="2" creationId="{B2AB705D-970E-4428-8BAE-C444E07A1BC2}"/>
          </ac:picMkLst>
        </pc:picChg>
      </pc:sldChg>
      <pc:sldChg chg="addSp delSp modSp add mod modClrScheme chgLayout">
        <pc:chgData name="Verena 't Hooft" userId="249f3fe28535d504" providerId="LiveId" clId="{C634FB7B-E92B-418B-9C8C-03B364983920}" dt="2020-12-11T09:32:20.577" v="179" actId="1076"/>
        <pc:sldMkLst>
          <pc:docMk/>
          <pc:sldMk cId="1940409589" sldId="287"/>
        </pc:sldMkLst>
        <pc:spChg chg="add del">
          <ac:chgData name="Verena 't Hooft" userId="249f3fe28535d504" providerId="LiveId" clId="{C634FB7B-E92B-418B-9C8C-03B364983920}" dt="2020-12-10T18:09:35.075" v="6" actId="26606"/>
          <ac:spMkLst>
            <pc:docMk/>
            <pc:sldMk cId="1940409589" sldId="287"/>
            <ac:spMk id="2" creationId="{E7393E12-F183-4566-9C2E-6C1DC34E553D}"/>
          </ac:spMkLst>
        </pc:spChg>
        <pc:spChg chg="add mod">
          <ac:chgData name="Verena 't Hooft" userId="249f3fe28535d504" providerId="LiveId" clId="{C634FB7B-E92B-418B-9C8C-03B364983920}" dt="2020-12-11T09:32:11.533" v="177" actId="1076"/>
          <ac:spMkLst>
            <pc:docMk/>
            <pc:sldMk cId="1940409589" sldId="287"/>
            <ac:spMk id="4" creationId="{9DF675DD-040F-4295-997F-EB326B4B4110}"/>
          </ac:spMkLst>
        </pc:spChg>
        <pc:picChg chg="add mod">
          <ac:chgData name="Verena 't Hooft" userId="249f3fe28535d504" providerId="LiveId" clId="{C634FB7B-E92B-418B-9C8C-03B364983920}" dt="2020-12-11T09:32:20.577" v="179" actId="1076"/>
          <ac:picMkLst>
            <pc:docMk/>
            <pc:sldMk cId="1940409589" sldId="287"/>
            <ac:picMk id="3" creationId="{D82EF1EC-C6CC-493B-BC52-C6F5DF7501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eramiek, porselein, stof&#10;&#10;Automatisch gegenereerde beschrijving">
            <a:extLst>
              <a:ext uri="{FF2B5EF4-FFF2-40B4-BE49-F238E27FC236}">
                <a16:creationId xmlns:a16="http://schemas.microsoft.com/office/drawing/2014/main" id="{A29C7A2F-7C38-4B41-96FE-32442AE3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11" y="0"/>
            <a:ext cx="5486400" cy="68580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1B57570-4C30-4363-A3FA-5E0C3D64D922}"/>
              </a:ext>
            </a:extLst>
          </p:cNvPr>
          <p:cNvSpPr txBox="1"/>
          <p:nvPr/>
        </p:nvSpPr>
        <p:spPr>
          <a:xfrm>
            <a:off x="2291348" y="6007142"/>
            <a:ext cx="6763875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i="0" kern="1200" baseline="0" dirty="0">
                <a:latin typeface="Arial" panose="020B0604020202020204" pitchFamily="34" charset="0"/>
                <a:ea typeface="+mj-ea"/>
                <a:cs typeface="+mj-cs"/>
              </a:rPr>
              <a:t>Vegetatief vermeerderen </a:t>
            </a:r>
          </a:p>
        </p:txBody>
      </p:sp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1">
            <a:extLst>
              <a:ext uri="{FF2B5EF4-FFF2-40B4-BE49-F238E27FC236}">
                <a16:creationId xmlns:a16="http://schemas.microsoft.com/office/drawing/2014/main" id="{D82EF1EC-C6CC-493B-BC52-C6F5DF750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4" b="-1"/>
          <a:stretch/>
        </p:blipFill>
        <p:spPr>
          <a:xfrm>
            <a:off x="2809739" y="730188"/>
            <a:ext cx="7650170" cy="5397623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F675DD-040F-4295-997F-EB326B4B4110}"/>
              </a:ext>
            </a:extLst>
          </p:cNvPr>
          <p:cNvSpPr txBox="1"/>
          <p:nvPr/>
        </p:nvSpPr>
        <p:spPr>
          <a:xfrm>
            <a:off x="302785" y="494694"/>
            <a:ext cx="5457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Leerdoel: </a:t>
            </a:r>
          </a:p>
          <a:p>
            <a:endParaRPr lang="nl-NL" dirty="0"/>
          </a:p>
          <a:p>
            <a:r>
              <a:rPr lang="nl-NL" dirty="0"/>
              <a:t>Manieren van stekken </a:t>
            </a:r>
          </a:p>
          <a:p>
            <a:r>
              <a:rPr lang="nl-NL" dirty="0"/>
              <a:t>Doel van stekken 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0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CBD555-66EF-45F1-B14D-CED427AC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499" t="15494" r="3422" b="8330"/>
          <a:stretch/>
        </p:blipFill>
        <p:spPr>
          <a:xfrm>
            <a:off x="6741267" y="375859"/>
            <a:ext cx="4143983" cy="610628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1BE9CAD-8074-4A1B-89F2-034043A2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7" y="375858"/>
            <a:ext cx="6176576" cy="5966575"/>
          </a:xfrm>
        </p:spPr>
        <p:txBody>
          <a:bodyPr>
            <a:normAutofit/>
          </a:bodyPr>
          <a:lstStyle/>
          <a:p>
            <a:r>
              <a:rPr lang="nl-NL" sz="2800" dirty="0"/>
              <a:t>Verschillende manieren van stekken</a:t>
            </a:r>
            <a:br>
              <a:rPr lang="nl-NL" sz="2800" b="0" dirty="0"/>
            </a:br>
            <a:br>
              <a:rPr lang="nl-NL" sz="2800" b="0" dirty="0"/>
            </a:br>
            <a:r>
              <a:rPr lang="nl-NL" sz="2000" b="0" dirty="0" err="1"/>
              <a:t>Kopstek</a:t>
            </a:r>
            <a:r>
              <a:rPr lang="nl-NL" sz="2000" b="0" dirty="0"/>
              <a:t> = Het eindgroeipunt van de hoofdscheut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Scheutstek = Eindgroeipunt van de zijscheut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Tussenstek = Midden van de stengel met twee of meer 	          bladeren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 err="1"/>
              <a:t>Oogstek</a:t>
            </a:r>
            <a:r>
              <a:rPr lang="nl-NL" sz="2000" b="0" dirty="0"/>
              <a:t> = Tussenstek met maar 1 blad en 1 oog </a:t>
            </a:r>
            <a:br>
              <a:rPr lang="nl-NL" sz="2000" b="0" dirty="0"/>
            </a:br>
            <a:br>
              <a:rPr lang="nl-NL" sz="2000" b="0" dirty="0"/>
            </a:br>
            <a:r>
              <a:rPr lang="nl-NL" sz="2000" b="0" dirty="0"/>
              <a:t>Wortelstek = Stuk van de wortel  </a:t>
            </a:r>
          </a:p>
        </p:txBody>
      </p:sp>
    </p:spTree>
    <p:extLst>
      <p:ext uri="{BB962C8B-B14F-4D97-AF65-F5344CB8AC3E}">
        <p14:creationId xmlns:p14="http://schemas.microsoft.com/office/powerpoint/2010/main" val="31558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14027" y="307614"/>
            <a:ext cx="5175111" cy="1122134"/>
          </a:xfrm>
        </p:spPr>
        <p:txBody>
          <a:bodyPr/>
          <a:lstStyle/>
          <a:p>
            <a:r>
              <a:rPr lang="nl-NL" dirty="0"/>
              <a:t>Bladstekken 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7F925E20-568C-4029-AD81-12F44AB29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154" y="181218"/>
            <a:ext cx="3556827" cy="29495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FD82EB3-5AF9-4D67-90D3-653AB452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7" y="1682074"/>
            <a:ext cx="5787164" cy="21214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9F4A19B-49F4-4B9A-9E8C-C12D54B6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72" y="3727219"/>
            <a:ext cx="3255422" cy="282316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44AAA1-330D-446C-A5B7-62FB31D06C3F}"/>
              </a:ext>
            </a:extLst>
          </p:cNvPr>
          <p:cNvSpPr txBox="1"/>
          <p:nvPr/>
        </p:nvSpPr>
        <p:spPr>
          <a:xfrm>
            <a:off x="6075751" y="1009669"/>
            <a:ext cx="137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Blad met bladsteel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D2FFF9-8B24-4929-B708-C45052F024AF}"/>
              </a:ext>
            </a:extLst>
          </p:cNvPr>
          <p:cNvSpPr txBox="1"/>
          <p:nvPr/>
        </p:nvSpPr>
        <p:spPr>
          <a:xfrm>
            <a:off x="1136342" y="4252404"/>
            <a:ext cx="325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Blad zonder hoofdnerf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0D7721-750A-4088-B4B0-E2AE1C3D414C}"/>
              </a:ext>
            </a:extLst>
          </p:cNvPr>
          <p:cNvSpPr txBox="1"/>
          <p:nvPr/>
        </p:nvSpPr>
        <p:spPr>
          <a:xfrm>
            <a:off x="8975324" y="5486400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Stukjes blad </a:t>
            </a:r>
          </a:p>
        </p:txBody>
      </p:sp>
    </p:spTree>
    <p:extLst>
      <p:ext uri="{BB962C8B-B14F-4D97-AF65-F5344CB8AC3E}">
        <p14:creationId xmlns:p14="http://schemas.microsoft.com/office/powerpoint/2010/main" val="38503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C96843FA-0BC6-4201-A0D9-8EF8AB40F6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0" y="780300"/>
            <a:ext cx="9720000" cy="5297400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31B25CE-6748-4BA3-8D09-8E84970A12E0}"/>
              </a:ext>
            </a:extLst>
          </p:cNvPr>
          <p:cNvSpPr txBox="1"/>
          <p:nvPr/>
        </p:nvSpPr>
        <p:spPr>
          <a:xfrm>
            <a:off x="885217" y="5632315"/>
            <a:ext cx="91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Insnijden 	    	    Mos om de stengel    		Met plastic omhullen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A076EA-DD50-4670-B570-6A95347CBCE0}"/>
              </a:ext>
            </a:extLst>
          </p:cNvPr>
          <p:cNvSpPr txBox="1"/>
          <p:nvPr/>
        </p:nvSpPr>
        <p:spPr>
          <a:xfrm>
            <a:off x="4002931" y="457134"/>
            <a:ext cx="287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Marcotteren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9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6000" y="1166706"/>
            <a:ext cx="9036000" cy="1080000"/>
          </a:xfrm>
        </p:spPr>
        <p:txBody>
          <a:bodyPr/>
          <a:lstStyle/>
          <a:p>
            <a:r>
              <a:rPr lang="nl-NL" dirty="0"/>
              <a:t>Scheuren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8BCCCF7-1D9C-4998-ADFB-71A0DE7BF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813" y="388810"/>
            <a:ext cx="4098132" cy="60803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15FF100-7FC4-4703-B776-199202346841}"/>
              </a:ext>
            </a:extLst>
          </p:cNvPr>
          <p:cNvSpPr txBox="1"/>
          <p:nvPr/>
        </p:nvSpPr>
        <p:spPr>
          <a:xfrm>
            <a:off x="963038" y="2470826"/>
            <a:ext cx="27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principe de plant uit elkaar trekken. Hierbij houd je per plant een wortelgestel en stengel en blad. </a:t>
            </a:r>
          </a:p>
        </p:txBody>
      </p:sp>
    </p:spTree>
    <p:extLst>
      <p:ext uri="{BB962C8B-B14F-4D97-AF65-F5344CB8AC3E}">
        <p14:creationId xmlns:p14="http://schemas.microsoft.com/office/powerpoint/2010/main" val="243377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B7C09CD-6AA3-4B50-BF94-54C6C90217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8A6CDF-1B18-41D0-A302-13FFD5A58271}"/>
              </a:ext>
            </a:extLst>
          </p:cNvPr>
          <p:cNvSpPr txBox="1"/>
          <p:nvPr/>
        </p:nvSpPr>
        <p:spPr>
          <a:xfrm>
            <a:off x="8093412" y="3136612"/>
            <a:ext cx="248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Uitlopers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CEA833-84DF-4C56-AABE-716A41A612E0}"/>
              </a:ext>
            </a:extLst>
          </p:cNvPr>
          <p:cNvSpPr txBox="1"/>
          <p:nvPr/>
        </p:nvSpPr>
        <p:spPr>
          <a:xfrm>
            <a:off x="8093411" y="4390094"/>
            <a:ext cx="24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plant doet dit zelf</a:t>
            </a:r>
          </a:p>
        </p:txBody>
      </p:sp>
    </p:spTree>
    <p:extLst>
      <p:ext uri="{BB962C8B-B14F-4D97-AF65-F5344CB8AC3E}">
        <p14:creationId xmlns:p14="http://schemas.microsoft.com/office/powerpoint/2010/main" val="5750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44EAC960-026F-4BB8-847E-601D6885DD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418290" y="712361"/>
            <a:ext cx="9720000" cy="5686199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DC1EE4-09A2-4C4A-9449-EF8B7C3C1139}"/>
              </a:ext>
            </a:extLst>
          </p:cNvPr>
          <p:cNvSpPr txBox="1"/>
          <p:nvPr/>
        </p:nvSpPr>
        <p:spPr>
          <a:xfrm>
            <a:off x="515566" y="1682884"/>
            <a:ext cx="60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Deel van de stengel vastleggen op/in de grond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DA10FD-1858-4C57-AA26-DEE78E46A757}"/>
              </a:ext>
            </a:extLst>
          </p:cNvPr>
          <p:cNvSpPr txBox="1"/>
          <p:nvPr/>
        </p:nvSpPr>
        <p:spPr>
          <a:xfrm>
            <a:off x="1021404" y="712361"/>
            <a:ext cx="453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Afleggen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02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B2AB705D-970E-4428-8BAE-C444E07A1B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7536" r="19561" b="-1"/>
          <a:stretch/>
        </p:blipFill>
        <p:spPr>
          <a:xfrm>
            <a:off x="7821227" y="1342551"/>
            <a:ext cx="4370773" cy="5515449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57354" y="462715"/>
            <a:ext cx="9006242" cy="720000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Opdracht: stekken en scheuren  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3F15C2F3-0D7E-4287-8564-1633677CB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10" y="1734281"/>
            <a:ext cx="8280000" cy="7200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Stekplaat klaarmaken:</a:t>
            </a:r>
          </a:p>
          <a:p>
            <a:r>
              <a:rPr lang="nl-NL" dirty="0">
                <a:solidFill>
                  <a:schemeClr val="tx1"/>
                </a:solidFill>
              </a:rPr>
              <a:t>Zet een stekplaat op de tafel</a:t>
            </a:r>
          </a:p>
          <a:p>
            <a:r>
              <a:rPr lang="nl-NL" dirty="0">
                <a:solidFill>
                  <a:schemeClr val="tx1"/>
                </a:solidFill>
              </a:rPr>
              <a:t>Gooi hier genoeg stekgrond op </a:t>
            </a:r>
          </a:p>
          <a:p>
            <a:r>
              <a:rPr lang="nl-NL" dirty="0">
                <a:solidFill>
                  <a:schemeClr val="tx1"/>
                </a:solidFill>
              </a:rPr>
              <a:t>(paar cm boven de rand van de stekplaat)</a:t>
            </a:r>
          </a:p>
          <a:p>
            <a:r>
              <a:rPr lang="nl-NL" dirty="0">
                <a:solidFill>
                  <a:schemeClr val="tx1"/>
                </a:solidFill>
              </a:rPr>
              <a:t>Zorg dat overal evenveel oplicht</a:t>
            </a:r>
          </a:p>
          <a:p>
            <a:r>
              <a:rPr lang="nl-NL" dirty="0">
                <a:solidFill>
                  <a:schemeClr val="tx1"/>
                </a:solidFill>
              </a:rPr>
              <a:t>2x laten stuiteren</a:t>
            </a:r>
          </a:p>
          <a:p>
            <a:r>
              <a:rPr lang="nl-NL" dirty="0">
                <a:solidFill>
                  <a:schemeClr val="tx1"/>
                </a:solidFill>
              </a:rPr>
              <a:t>Afstrijken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Stek wegsteken: </a:t>
            </a:r>
          </a:p>
          <a:p>
            <a:r>
              <a:rPr lang="nl-NL" dirty="0">
                <a:solidFill>
                  <a:schemeClr val="tx1"/>
                </a:solidFill>
              </a:rPr>
              <a:t>Maak in elke plug gaatjes waar de stekjes in kunnen.  </a:t>
            </a:r>
          </a:p>
          <a:p>
            <a:r>
              <a:rPr lang="nl-NL" dirty="0">
                <a:solidFill>
                  <a:schemeClr val="tx1"/>
                </a:solidFill>
              </a:rPr>
              <a:t>Steek de stek in het gaatje en zorg dat deze voldoende contact met de grond maakt. Druk de grond goed aan.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05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BC151-2F7A-42F1-8B8D-F13B189EE572}"/>
</file>

<file path=customXml/itemProps2.xml><?xml version="1.0" encoding="utf-8"?>
<ds:datastoreItem xmlns:ds="http://schemas.openxmlformats.org/officeDocument/2006/customXml" ds:itemID="{1EAFA843-6554-4872-93ED-5B96276E7483}"/>
</file>

<file path=customXml/itemProps3.xml><?xml version="1.0" encoding="utf-8"?>
<ds:datastoreItem xmlns:ds="http://schemas.openxmlformats.org/officeDocument/2006/customXml" ds:itemID="{6CA43FA5-43E2-4CFE-BB28-7863BB3D73F5}"/>
</file>

<file path=docProps/app.xml><?xml version="1.0" encoding="utf-8"?>
<Properties xmlns="http://schemas.openxmlformats.org/officeDocument/2006/extended-properties" xmlns:vt="http://schemas.openxmlformats.org/officeDocument/2006/docPropsVTypes">
  <TotalTime>8505</TotalTime>
  <Words>204</Words>
  <Application>Microsoft Office PowerPoint</Application>
  <PresentationFormat>Breedbeeld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Verschillende manieren van stekken  Kopstek = Het eindgroeipunt van de hoofdscheut   Scheutstek = Eindgroeipunt van de zijscheut   Tussenstek = Midden van de stengel met twee of meer            bladeren   Oogstek = Tussenstek met maar 1 blad en 1 oog   Wortelstek = Stuk van de wortel  </vt:lpstr>
      <vt:lpstr>Bladstekken </vt:lpstr>
      <vt:lpstr>PowerPoint-presentatie</vt:lpstr>
      <vt:lpstr>Scheuren </vt:lpstr>
      <vt:lpstr>PowerPoint-presentatie</vt:lpstr>
      <vt:lpstr>PowerPoint-presentatie</vt:lpstr>
      <vt:lpstr>Opdracht: stekken en scheuren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Verena 't Hooft</dc:creator>
  <cp:lastModifiedBy>Verena 't Hooft</cp:lastModifiedBy>
  <cp:revision>2</cp:revision>
  <dcterms:created xsi:type="dcterms:W3CDTF">2020-12-03T14:27:07Z</dcterms:created>
  <dcterms:modified xsi:type="dcterms:W3CDTF">2020-12-11T09:53:00Z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